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d9d9d9"/>
            </a:gs>
            <a:gs pos="100000">
              <a:srgbClr val="808080"/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ofilibre.gitlab.io/blog/jornadas-cultura-libre/" TargetMode="Externa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creativecommons.org/licenses/by-sa/4.0/deed.es" TargetMode="External"/><Relationship Id="rId2" Type="http://schemas.openxmlformats.org/officeDocument/2006/relationships/hyperlink" Target="https://ofilibre.gitlab.io/images/blog/jornada-cultura-libre/bombilla.png" TargetMode="External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720000" y="512280"/>
            <a:ext cx="7733880" cy="1895040"/>
          </a:xfrm>
          <a:prstGeom prst="rect">
            <a:avLst/>
          </a:prstGeom>
          <a:solidFill>
            <a:srgbClr val="ffffff"/>
          </a:solidFill>
          <a:ln w="0">
            <a:noFill/>
          </a:ln>
          <a:effectLst>
            <a:outerShdw dir="108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0000"/>
                </a:solidFill>
                <a:latin typeface="Calibri"/>
                <a:ea typeface="DejaVu Sans"/>
              </a:rPr>
              <a:t>Título de la presentación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1980000" y="2700000"/>
            <a:ext cx="6478920" cy="143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Autoría: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Presenta: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3240000" y="4680000"/>
            <a:ext cx="5218920" cy="196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I Jornadas de Cultura Libre</a:t>
            </a:r>
            <a:endParaRPr b="0" lang="en-US" sz="24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Universidad Rey Juan Carlos</a:t>
            </a:r>
            <a:endParaRPr b="0" lang="en-US" sz="24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Fuenlabrada, 30 de marzo de 2022</a:t>
            </a:r>
            <a:endParaRPr b="0" lang="en-US" sz="24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en-US" sz="1800" spc="-1" strike="noStrike" u="sng">
                <a:solidFill>
                  <a:srgbClr val="0563c1"/>
                </a:solidFill>
                <a:uFillTx/>
                <a:latin typeface="Arial"/>
                <a:ea typeface="DejaVu Sans"/>
                <a:hlinkClick r:id="rId1"/>
              </a:rPr>
              <a:t>https://ofilibre.gitlab.io/blog/jornadas-cultura-libre/</a:t>
            </a:r>
            <a:endParaRPr b="0" lang="en-US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</p:txBody>
      </p:sp>
      <p:pic>
        <p:nvPicPr>
          <p:cNvPr id="41" name="" descr=""/>
          <p:cNvPicPr/>
          <p:nvPr/>
        </p:nvPicPr>
        <p:blipFill>
          <a:blip r:embed="rId2"/>
          <a:stretch/>
        </p:blipFill>
        <p:spPr>
          <a:xfrm>
            <a:off x="0" y="3240360"/>
            <a:ext cx="2583360" cy="3655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628560" y="1825560"/>
            <a:ext cx="7886160" cy="435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solidFill>
            <a:srgbClr val="ffffff"/>
          </a:solidFill>
          <a:ln w="0">
            <a:noFill/>
          </a:ln>
          <a:effectLst>
            <a:outerShdw dir="108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5580000"/>
            <a:ext cx="930240" cy="1316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solidFill>
            <a:srgbClr val="ffffff"/>
          </a:solidFill>
          <a:ln w="0">
            <a:noFill/>
          </a:ln>
          <a:effectLst>
            <a:outerShdw dir="10800000" dist="3816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4000" spc="-1" strike="noStrike">
                <a:solidFill>
                  <a:srgbClr val="ff0000"/>
                </a:solidFill>
                <a:latin typeface="Calibri"/>
                <a:ea typeface="DejaVu Sans"/>
              </a:rPr>
              <a:t>Licencia y créditos</a:t>
            </a:r>
            <a:endParaRPr b="0" lang="en-US" sz="4000" spc="-1" strike="noStrike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2601360" y="3780000"/>
            <a:ext cx="6120000" cy="287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Copyright 2022</a:t>
            </a:r>
            <a:endParaRPr b="0" lang="en-US" sz="22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Algunos derechos reservados</a:t>
            </a:r>
            <a:endParaRPr b="0" lang="en-US" sz="22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endParaRPr b="0" lang="en-US" sz="22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0" lang="en-US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Esta presentación se distribuye bajo la licencia ``Reconocimiento-CompartirIgual 4.0 Internacional'' de Creative Commons, disponible en</a:t>
            </a:r>
            <a:endParaRPr b="0" lang="en-US" sz="22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0" lang="en-US" sz="1800" spc="-1" strike="noStrike" u="sng">
                <a:solidFill>
                  <a:srgbClr val="0563c1"/>
                </a:solidFill>
                <a:uFillTx/>
                <a:latin typeface="Calibri"/>
                <a:ea typeface="DejaVu Sans"/>
                <a:hlinkClick r:id="rId1"/>
              </a:rPr>
              <a:t>https://creativecommons.org/licenses/by-sa/4.0/deed.es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360000" y="1800000"/>
            <a:ext cx="7738920" cy="161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Ilustración “Bombilla abierta”, José Luis Rubio Tamayo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Licencia: Creative Commons Reconocimiento 4.0 Intl.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  <a:hlinkClick r:id="rId2"/>
              </a:rPr>
              <a:t>https://ofilibre.gitlab.io/images/blog/jornada-cultura-libre/bombilla.png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48" name="" descr=""/>
          <p:cNvPicPr/>
          <p:nvPr/>
        </p:nvPicPr>
        <p:blipFill>
          <a:blip r:embed="rId3"/>
          <a:stretch/>
        </p:blipFill>
        <p:spPr>
          <a:xfrm>
            <a:off x="0" y="3240000"/>
            <a:ext cx="2583360" cy="3655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13</TotalTime>
  <Application>LibreOffice/7.0.4.2$Linux_X86_64 LibreOffice_project/00$Build-2</Application>
  <AppVersion>15.0000</AppVersion>
  <Words>95</Words>
  <Paragraphs>17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2022-03-13T18:28:27Z</dcterms:created>
  <dc:creator>Florencia Claes</dc:creator>
  <dc:description/>
  <dc:language>es-ES</dc:language>
  <cp:lastModifiedBy>Jesus Gonzalez-Barahona</cp:lastModifiedBy>
  <dcterms:modified xsi:type="dcterms:W3CDTF">2022-03-16T20:22:10Z</dcterms:modified>
  <cp:revision>5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Presentación en pantalla (4:3)</vt:lpwstr>
  </property>
  <property fmtid="{D5CDD505-2E9C-101B-9397-08002B2CF9AE}" pid="3" name="Slides">
    <vt:i4>6</vt:i4>
  </property>
</Properties>
</file>